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9"/>
  </p:normalViewPr>
  <p:slideViewPr>
    <p:cSldViewPr snapToGrid="0" snapToObjects="1">
      <p:cViewPr varScale="1">
        <p:scale>
          <a:sx n="76" d="100"/>
          <a:sy n="76" d="100"/>
        </p:scale>
        <p:origin x="21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D92F1-1B3D-BD44-8FD0-78715C086B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23430B-EE42-0E48-9A27-D7B2ADA922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37C90-7768-9140-AB1A-7563F4758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9F412-B867-4E40-BB50-1F4290D1E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FA09A-5EF0-4C4A-AE91-0124E602E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49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526C8-AA0E-A742-9D14-EE9E1393D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77B5C9-2C4A-C642-BCE0-6ECCBFBB3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D7A02-1F8A-B14D-815B-D380C6BB5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FCCFC-86C7-D54A-97B6-63DC9FD55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8991E-CCCB-1E49-A16E-FE8224C34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510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C30ADA-D4CE-644D-88C6-484D23BF1B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6C7A0-D849-2C49-A481-F957285D1C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CCCE0-9312-A747-9CDF-8B6F83C2C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DFCA9-422B-3448-B866-43F0B9B71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478A9-9F8D-A246-A7F7-C270EEF7B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10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5AF7B-C3DA-804D-9A03-E7DF00347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0569F-017A-8842-B0B8-98D01ABA5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1CE1A-1947-8B49-A3DE-8A7E173EE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2B447-DFC7-ED41-B614-893DF2C4E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7C7D3-715B-CA48-B650-06687BF25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057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85701-CA3E-0F48-86DF-1A7569EBE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60E09-E2C6-6D4F-B870-AB8BF0945D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AF399-9667-5246-BE7D-CE75E3CDA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5DEBC-AC17-1D42-8F5E-4A30E71A6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F85BA-8EEC-C94A-9E95-856310AB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66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D1C4E-26D7-F34E-B581-97680BEBF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7FF83-BB38-B845-A977-222C0CAA4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FB5C6B-F60E-5F44-B290-123E3D9C56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EC9F75-F8D7-5445-9A95-8A0C95461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11E9E-FA05-D446-A2A1-58D7AEF9C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5A1DE0-CE21-9846-9352-7D6B55A0B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38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E732A-626D-9B49-BEC3-7E7BA5A38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4108A-0A87-464F-A820-AFB0177DD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292AF-D511-EE4B-B613-B1D5A42557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3E1823-4080-E744-9BD1-023F2C7B82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4ED5B5-E441-8C42-87AC-DB7B8810EB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AC14AE-DBCF-FC40-A97F-66D644FCF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0F80CE-A346-A141-9F96-393D06359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BB8191-AFCE-A342-B8D3-80349024F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247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CC4A3-40D4-9245-BFC2-FC928326F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85131D-7FE9-A341-8F3C-81FFC0B1B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69983D-770A-0645-9AB2-75B888CB8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EA5855-2311-3043-8AE6-1A849217D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45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F18316-8DB1-DB46-BF3D-1CC3ECEE6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191B42-EE51-A142-B766-7F773840B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B38D64-E2DB-1E46-8C7C-F22C856E5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988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D651-0B00-834D-B115-1B80E866B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2EED4-09FA-8E41-B364-A3EA6DB3E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46902C-AB4E-CB4C-9568-890856227F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8FE5D-1A32-DB45-8616-05843CCD5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8D251-2DFE-8842-B6DC-95D034CEE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58E8F0-ED35-7C47-8119-971DF01FD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917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54745-E895-2C49-8907-6A7AE929D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D6AD20-3AD0-BA44-A0F6-24F181F72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0F620-36F2-0541-B3EB-B9B4EB3DF9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0F6C24-9A64-594C-A275-5917A9FA6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5D2354-7592-3747-A605-89232DECE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B7067-C352-CF41-AA82-49029F6C4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141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475793-AC2F-CD48-85E3-0EC6D34FE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5A71C-20F0-1D44-8A82-89D0EA800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9B2BA-BAB6-D74A-8E29-02FDF9E2D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74378-51DF-B743-B0D2-411A7CF1B2C2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F7DD8-F0C9-EC42-9CB8-30CD285EF7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BE63B-8489-B446-A125-9AC3D0E16F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3741F4-869A-FA44-B1BE-A09B6FD89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20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19EED8-5F04-E14B-BA2D-006BC5458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D4026DB-BD4D-214D-86FF-8813D69D3776}"/>
              </a:ext>
            </a:extLst>
          </p:cNvPr>
          <p:cNvSpPr/>
          <p:nvPr/>
        </p:nvSpPr>
        <p:spPr>
          <a:xfrm>
            <a:off x="4572000" y="1642533"/>
            <a:ext cx="880533" cy="810217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4B627B0-7694-044E-BF10-CA859985D665}"/>
              </a:ext>
            </a:extLst>
          </p:cNvPr>
          <p:cNvSpPr/>
          <p:nvPr/>
        </p:nvSpPr>
        <p:spPr>
          <a:xfrm>
            <a:off x="6959600" y="1"/>
            <a:ext cx="880533" cy="508000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564D48B-4656-C84D-A3B3-8A09CFDF9DF8}"/>
              </a:ext>
            </a:extLst>
          </p:cNvPr>
          <p:cNvSpPr/>
          <p:nvPr/>
        </p:nvSpPr>
        <p:spPr>
          <a:xfrm rot="1938119">
            <a:off x="4190066" y="5524297"/>
            <a:ext cx="940334" cy="1477947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D818C26-6E0F-804E-AE76-331AED95C72D}"/>
              </a:ext>
            </a:extLst>
          </p:cNvPr>
          <p:cNvSpPr/>
          <p:nvPr/>
        </p:nvSpPr>
        <p:spPr>
          <a:xfrm>
            <a:off x="5452533" y="3733799"/>
            <a:ext cx="880533" cy="810217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D41DD4D-A7A6-364A-AF98-79C53D42F9B1}"/>
              </a:ext>
            </a:extLst>
          </p:cNvPr>
          <p:cNvGrpSpPr/>
          <p:nvPr/>
        </p:nvGrpSpPr>
        <p:grpSpPr>
          <a:xfrm>
            <a:off x="7628466" y="262469"/>
            <a:ext cx="2506132" cy="1206844"/>
            <a:chOff x="7628466" y="262469"/>
            <a:chExt cx="2506132" cy="1206844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8699F217-AE49-5A4A-BAC3-B6D828F15FA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628466" y="262469"/>
              <a:ext cx="1143000" cy="49106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ular Callout 15">
              <a:extLst>
                <a:ext uri="{FF2B5EF4-FFF2-40B4-BE49-F238E27FC236}">
                  <a16:creationId xmlns:a16="http://schemas.microsoft.com/office/drawing/2014/main" id="{6140720F-9241-F347-818A-D2399DB6E60B}"/>
                </a:ext>
              </a:extLst>
            </p:cNvPr>
            <p:cNvSpPr/>
            <p:nvPr/>
          </p:nvSpPr>
          <p:spPr>
            <a:xfrm>
              <a:off x="8746065" y="741179"/>
              <a:ext cx="1388533" cy="728134"/>
            </a:xfrm>
            <a:prstGeom prst="wedgeRectCallou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  <a:p>
              <a:pPr algn="ctr"/>
              <a:r>
                <a:rPr lang="en-US" dirty="0">
                  <a:solidFill>
                    <a:schemeClr val="tx1"/>
                  </a:solidFill>
                  <a:latin typeface="American Typewriter" panose="02090604020004020304" pitchFamily="18" charset="77"/>
                </a:rPr>
                <a:t>Wannabe bankers</a:t>
              </a: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FF55726-4FFB-AE49-A7D2-86FEBD99F8C2}"/>
              </a:ext>
            </a:extLst>
          </p:cNvPr>
          <p:cNvGrpSpPr/>
          <p:nvPr/>
        </p:nvGrpSpPr>
        <p:grpSpPr>
          <a:xfrm>
            <a:off x="5012266" y="5923335"/>
            <a:ext cx="3335866" cy="728134"/>
            <a:chOff x="6798732" y="741179"/>
            <a:chExt cx="3335866" cy="728134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469E64F0-74E7-4A44-A85F-6D44B848FC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98732" y="753535"/>
              <a:ext cx="1972734" cy="351711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ular Callout 19">
              <a:extLst>
                <a:ext uri="{FF2B5EF4-FFF2-40B4-BE49-F238E27FC236}">
                  <a16:creationId xmlns:a16="http://schemas.microsoft.com/office/drawing/2014/main" id="{4259ED77-2C4D-2742-B9C4-615CBBDC5370}"/>
                </a:ext>
              </a:extLst>
            </p:cNvPr>
            <p:cNvSpPr/>
            <p:nvPr/>
          </p:nvSpPr>
          <p:spPr>
            <a:xfrm>
              <a:off x="8746065" y="741179"/>
              <a:ext cx="1388533" cy="728134"/>
            </a:xfrm>
            <a:prstGeom prst="wedgeRectCallou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Marine Raiders</a:t>
              </a: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28593A8-2A05-FA48-9A25-EBAE1CD68127}"/>
              </a:ext>
            </a:extLst>
          </p:cNvPr>
          <p:cNvGrpSpPr/>
          <p:nvPr/>
        </p:nvGrpSpPr>
        <p:grpSpPr>
          <a:xfrm>
            <a:off x="1308101" y="3713790"/>
            <a:ext cx="2823632" cy="2503846"/>
            <a:chOff x="1206501" y="3609087"/>
            <a:chExt cx="2823632" cy="250384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328CD22-6F63-AC4E-A0E6-D73D56477608}"/>
                </a:ext>
              </a:extLst>
            </p:cNvPr>
            <p:cNvSpPr/>
            <p:nvPr/>
          </p:nvSpPr>
          <p:spPr>
            <a:xfrm>
              <a:off x="3149600" y="4577192"/>
              <a:ext cx="880533" cy="1535741"/>
            </a:xfrm>
            <a:prstGeom prst="ellipse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08C6D2C-F4E6-544C-8FCF-385E4ED2F2B0}"/>
                </a:ext>
              </a:extLst>
            </p:cNvPr>
            <p:cNvGrpSpPr/>
            <p:nvPr/>
          </p:nvGrpSpPr>
          <p:grpSpPr>
            <a:xfrm>
              <a:off x="1206501" y="3609087"/>
              <a:ext cx="2245782" cy="1589446"/>
              <a:chOff x="8746065" y="741179"/>
              <a:chExt cx="2245782" cy="1589446"/>
            </a:xfrm>
          </p:grpSpPr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7DF08EEB-BE71-8943-9F17-44399798705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71466" y="753535"/>
                <a:ext cx="2220381" cy="1577090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Rectangular Callout 22">
                <a:extLst>
                  <a:ext uri="{FF2B5EF4-FFF2-40B4-BE49-F238E27FC236}">
                    <a16:creationId xmlns:a16="http://schemas.microsoft.com/office/drawing/2014/main" id="{1F1B30E3-6685-6D4E-99B9-AF15780C9869}"/>
                  </a:ext>
                </a:extLst>
              </p:cNvPr>
              <p:cNvSpPr/>
              <p:nvPr/>
            </p:nvSpPr>
            <p:spPr>
              <a:xfrm>
                <a:off x="8746065" y="741179"/>
                <a:ext cx="1388533" cy="728134"/>
              </a:xfrm>
              <a:prstGeom prst="wedgeRectCallou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American Typewriter" panose="02090604020004020304" pitchFamily="18" charset="77"/>
                  </a:rPr>
                  <a:t>Green Berets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8EEC487-B43B-164D-BC38-0C9F2A123B12}"/>
              </a:ext>
            </a:extLst>
          </p:cNvPr>
          <p:cNvGrpSpPr/>
          <p:nvPr/>
        </p:nvGrpSpPr>
        <p:grpSpPr>
          <a:xfrm>
            <a:off x="6096000" y="4188711"/>
            <a:ext cx="2506132" cy="1206844"/>
            <a:chOff x="7628466" y="262469"/>
            <a:chExt cx="2506132" cy="1206844"/>
          </a:xfrm>
        </p:grpSpPr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EB83180-E318-FB4D-95D0-EF7B9C8B59C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628466" y="262469"/>
              <a:ext cx="1143000" cy="49106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ular Callout 25">
              <a:extLst>
                <a:ext uri="{FF2B5EF4-FFF2-40B4-BE49-F238E27FC236}">
                  <a16:creationId xmlns:a16="http://schemas.microsoft.com/office/drawing/2014/main" id="{AFCFBF5B-D75D-3A44-81AC-294A6BBFF4C7}"/>
                </a:ext>
              </a:extLst>
            </p:cNvPr>
            <p:cNvSpPr/>
            <p:nvPr/>
          </p:nvSpPr>
          <p:spPr>
            <a:xfrm>
              <a:off x="8746065" y="741179"/>
              <a:ext cx="1388533" cy="728134"/>
            </a:xfrm>
            <a:prstGeom prst="wedgeRectCallou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  <a:p>
              <a:pPr algn="ctr"/>
              <a:r>
                <a:rPr lang="en-US" dirty="0">
                  <a:solidFill>
                    <a:schemeClr val="tx1"/>
                  </a:solidFill>
                  <a:latin typeface="American Typewriter" panose="02090604020004020304" pitchFamily="18" charset="77"/>
                </a:rPr>
                <a:t>Navy 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  <a:latin typeface="American Typewriter" panose="02090604020004020304" pitchFamily="18" charset="77"/>
                </a:rPr>
                <a:t>SEALs</a:t>
              </a: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16360E7-5FDB-B544-B296-B8EAC6655C27}"/>
              </a:ext>
            </a:extLst>
          </p:cNvPr>
          <p:cNvGrpSpPr/>
          <p:nvPr/>
        </p:nvGrpSpPr>
        <p:grpSpPr>
          <a:xfrm>
            <a:off x="5207000" y="2150534"/>
            <a:ext cx="2506132" cy="1206844"/>
            <a:chOff x="7628466" y="262469"/>
            <a:chExt cx="2506132" cy="1206844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17677D0D-304E-7849-9AC4-CFF5EF3A7B6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628466" y="262469"/>
              <a:ext cx="1143000" cy="491065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ular Callout 28">
              <a:extLst>
                <a:ext uri="{FF2B5EF4-FFF2-40B4-BE49-F238E27FC236}">
                  <a16:creationId xmlns:a16="http://schemas.microsoft.com/office/drawing/2014/main" id="{5532361F-1AFC-EF47-8A0C-745EB3A9DDF0}"/>
                </a:ext>
              </a:extLst>
            </p:cNvPr>
            <p:cNvSpPr/>
            <p:nvPr/>
          </p:nvSpPr>
          <p:spPr>
            <a:xfrm>
              <a:off x="8746065" y="741179"/>
              <a:ext cx="1388533" cy="728134"/>
            </a:xfrm>
            <a:prstGeom prst="wedgeRectCallou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  <a:p>
              <a:pPr algn="ctr"/>
              <a:r>
                <a:rPr lang="en-US" dirty="0">
                  <a:solidFill>
                    <a:schemeClr val="tx1"/>
                  </a:solidFill>
                  <a:latin typeface="American Typewriter" panose="02090604020004020304" pitchFamily="18" charset="77"/>
                </a:rPr>
                <a:t>Policy wonks</a:t>
              </a:r>
            </a:p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9EDD4D4-2466-4442-9625-2F451C496597}"/>
              </a:ext>
            </a:extLst>
          </p:cNvPr>
          <p:cNvGrpSpPr/>
          <p:nvPr/>
        </p:nvGrpSpPr>
        <p:grpSpPr>
          <a:xfrm>
            <a:off x="4190066" y="5532444"/>
            <a:ext cx="4158066" cy="1477947"/>
            <a:chOff x="4190066" y="5532444"/>
            <a:chExt cx="4158066" cy="1477947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37FBA72-DF43-5847-93AA-288E019BEEBB}"/>
                </a:ext>
              </a:extLst>
            </p:cNvPr>
            <p:cNvSpPr/>
            <p:nvPr/>
          </p:nvSpPr>
          <p:spPr>
            <a:xfrm rot="1938119">
              <a:off x="4190066" y="5532444"/>
              <a:ext cx="940334" cy="1477947"/>
            </a:xfrm>
            <a:prstGeom prst="ellipse">
              <a:avLst/>
            </a:prstGeom>
            <a:noFill/>
            <a:ln w="317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1768999-657C-8440-A08C-E4AFA0955A10}"/>
                </a:ext>
              </a:extLst>
            </p:cNvPr>
            <p:cNvGrpSpPr/>
            <p:nvPr/>
          </p:nvGrpSpPr>
          <p:grpSpPr>
            <a:xfrm>
              <a:off x="5012266" y="5931482"/>
              <a:ext cx="3335866" cy="728134"/>
              <a:chOff x="6798732" y="741179"/>
              <a:chExt cx="3335866" cy="728134"/>
            </a:xfrm>
          </p:grpSpPr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BB231538-4311-9D4C-A180-5A6BEDA624B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98732" y="753535"/>
                <a:ext cx="1972734" cy="351711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Rectangular Callout 32">
                <a:extLst>
                  <a:ext uri="{FF2B5EF4-FFF2-40B4-BE49-F238E27FC236}">
                    <a16:creationId xmlns:a16="http://schemas.microsoft.com/office/drawing/2014/main" id="{6FD9B35E-AD0D-C345-A60F-EE8031A57DE9}"/>
                  </a:ext>
                </a:extLst>
              </p:cNvPr>
              <p:cNvSpPr/>
              <p:nvPr/>
            </p:nvSpPr>
            <p:spPr>
              <a:xfrm>
                <a:off x="8746065" y="741179"/>
                <a:ext cx="1388533" cy="728134"/>
              </a:xfrm>
              <a:prstGeom prst="wedgeRectCallou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American Typewriter" panose="02090604020004020304" pitchFamily="18" charset="77"/>
                  </a:rPr>
                  <a:t>Marine Raiders</a:t>
                </a:r>
              </a:p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E8C14883-19E8-DE44-90FB-9C665EF48949}"/>
              </a:ext>
            </a:extLst>
          </p:cNvPr>
          <p:cNvSpPr txBox="1"/>
          <p:nvPr/>
        </p:nvSpPr>
        <p:spPr>
          <a:xfrm>
            <a:off x="609600" y="101601"/>
            <a:ext cx="5943600" cy="646331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merican Typewriter" panose="02090604020004020304" pitchFamily="18" charset="77"/>
              </a:rPr>
              <a:t>East Coast Distribution </a:t>
            </a:r>
          </a:p>
        </p:txBody>
      </p:sp>
    </p:spTree>
    <p:extLst>
      <p:ext uri="{BB962C8B-B14F-4D97-AF65-F5344CB8AC3E}">
        <p14:creationId xmlns:p14="http://schemas.microsoft.com/office/powerpoint/2010/main" val="3847930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0F0D73-1ADA-1248-8E75-6273FCE73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C2B021-FC59-5440-ACB4-19B243E4310A}"/>
              </a:ext>
            </a:extLst>
          </p:cNvPr>
          <p:cNvSpPr txBox="1"/>
          <p:nvPr/>
        </p:nvSpPr>
        <p:spPr>
          <a:xfrm>
            <a:off x="694265" y="101601"/>
            <a:ext cx="6434667" cy="646331"/>
          </a:xfrm>
          <a:prstGeom prst="rect">
            <a:avLst/>
          </a:prstGeom>
          <a:solidFill>
            <a:schemeClr val="bg1">
              <a:alpha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merican Typewriter" panose="02090604020004020304" pitchFamily="18" charset="77"/>
              </a:rPr>
              <a:t>West Coast Distribution </a:t>
            </a:r>
          </a:p>
        </p:txBody>
      </p:sp>
    </p:spTree>
    <p:extLst>
      <p:ext uri="{BB962C8B-B14F-4D97-AF65-F5344CB8AC3E}">
        <p14:creationId xmlns:p14="http://schemas.microsoft.com/office/powerpoint/2010/main" val="1303617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DE7A9A-10B2-2147-9620-1244F7C9F7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60"/>
          <a:stretch/>
        </p:blipFill>
        <p:spPr>
          <a:xfrm>
            <a:off x="660400" y="250798"/>
            <a:ext cx="10972800" cy="636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06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18</Words>
  <Application>Microsoft Macintosh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American Typewriter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</cp:revision>
  <dcterms:created xsi:type="dcterms:W3CDTF">2020-11-01T21:04:49Z</dcterms:created>
  <dcterms:modified xsi:type="dcterms:W3CDTF">2020-11-03T20:45:04Z</dcterms:modified>
</cp:coreProperties>
</file>

<file path=docProps/thumbnail.jpeg>
</file>